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5"/>
  </p:notesMasterIdLst>
  <p:sldIdLst>
    <p:sldId id="256" r:id="rId2"/>
    <p:sldId id="258" r:id="rId3"/>
    <p:sldId id="263" r:id="rId4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3" roundtripDataSignature="AMtx7mgCqt5JVzhoBP7GDrZEICjxusgdY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76"/>
  </p:normalViewPr>
  <p:slideViewPr>
    <p:cSldViewPr snapToGrid="0">
      <p:cViewPr varScale="1">
        <p:scale>
          <a:sx n="106" d="100"/>
          <a:sy n="106" d="100"/>
        </p:scale>
        <p:origin x="79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customschemas.google.com/relationships/presentationmetadata" Target="metadata"/><Relationship Id="rId3" Type="http://schemas.openxmlformats.org/officeDocument/2006/relationships/slide" Target="slides/slide2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5" Type="http://schemas.openxmlformats.org/officeDocument/2006/relationships/notesMaster" Target="notesMasters/notesMaster1.xml"/><Relationship Id="rId15" Type="http://schemas.openxmlformats.org/officeDocument/2006/relationships/viewProps" Target="viewProps.xml"/><Relationship Id="rId4" Type="http://schemas.openxmlformats.org/officeDocument/2006/relationships/slide" Target="slides/slide3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8df9ce286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g28df9ce286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jp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6.png"/><Relationship Id="rId7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jpg"/><Relationship Id="rId5" Type="http://schemas.openxmlformats.org/officeDocument/2006/relationships/image" Target="../media/image8.png"/><Relationship Id="rId10" Type="http://schemas.openxmlformats.org/officeDocument/2006/relationships/image" Target="../media/image3.png"/><Relationship Id="rId4" Type="http://schemas.openxmlformats.org/officeDocument/2006/relationships/image" Target="../media/image7.png"/><Relationship Id="rId9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5" descr="A cityscape with a body of wate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t="18854" b="24896"/>
          <a:stretch/>
        </p:blipFill>
        <p:spPr>
          <a:xfrm>
            <a:off x="-3049" y="10"/>
            <a:ext cx="12195049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5"/>
          <p:cNvSpPr txBox="1">
            <a:spLocks noGrp="1"/>
          </p:cNvSpPr>
          <p:nvPr>
            <p:ph type="ctrTitle"/>
          </p:nvPr>
        </p:nvSpPr>
        <p:spPr>
          <a:xfrm>
            <a:off x="1522475" y="1826590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haroni"/>
              <a:buNone/>
              <a:defRPr sz="6000" b="1">
                <a:solidFill>
                  <a:schemeClr val="lt1"/>
                </a:solidFill>
                <a:latin typeface="Aharoni"/>
                <a:ea typeface="Aharoni"/>
                <a:cs typeface="Aharoni"/>
                <a:sym typeface="Aharon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5"/>
          <p:cNvSpPr txBox="1">
            <a:spLocks noGrp="1"/>
          </p:cNvSpPr>
          <p:nvPr>
            <p:ph type="subTitle" idx="1"/>
          </p:nvPr>
        </p:nvSpPr>
        <p:spPr>
          <a:xfrm>
            <a:off x="1524000" y="4214190"/>
            <a:ext cx="9144000" cy="1043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3" name="Google Shape;23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623" y="-39200"/>
            <a:ext cx="8700433" cy="2485838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5"/>
          <p:cNvSpPr/>
          <p:nvPr/>
        </p:nvSpPr>
        <p:spPr>
          <a:xfrm>
            <a:off x="5119099" y="5688622"/>
            <a:ext cx="7339913" cy="369332"/>
          </a:xfrm>
          <a:prstGeom prst="parallelogram">
            <a:avLst>
              <a:gd name="adj" fmla="val 25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25;p5"/>
          <p:cNvSpPr txBox="1"/>
          <p:nvPr/>
        </p:nvSpPr>
        <p:spPr>
          <a:xfrm>
            <a:off x="5622327" y="5679315"/>
            <a:ext cx="669324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HTTPS://HACKHPC.GITHUB.IO/FACULTYHACK-GATEWAYS23</a:t>
            </a: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-3049" y="6046633"/>
            <a:ext cx="12195049" cy="84025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7" name="Google Shape;27;p5"/>
          <p:cNvGrpSpPr/>
          <p:nvPr/>
        </p:nvGrpSpPr>
        <p:grpSpPr>
          <a:xfrm>
            <a:off x="109308" y="6039322"/>
            <a:ext cx="11976135" cy="794790"/>
            <a:chOff x="69552" y="6108895"/>
            <a:chExt cx="11976135" cy="794790"/>
          </a:xfrm>
        </p:grpSpPr>
        <p:pic>
          <p:nvPicPr>
            <p:cNvPr id="28" name="Google Shape;28;p5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9552" y="6190063"/>
              <a:ext cx="2117594" cy="6324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" name="Google Shape;29;p5" descr="A green and white logo&#10;&#10;Description automatically generated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2329551" y="6131738"/>
              <a:ext cx="1457717" cy="7491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" name="Google Shape;30;p5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0015621" y="6108895"/>
              <a:ext cx="2030066" cy="7947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" name="Google Shape;31;p5" descr="A blue and orange logo&#10;&#10;Description automatically generated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3929673" y="6155334"/>
              <a:ext cx="2448336" cy="70191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" name="Google Shape;32;p5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6520414" y="6296740"/>
              <a:ext cx="3352800" cy="4191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4"/>
          <p:cNvSpPr txBox="1">
            <a:spLocks noGrp="1"/>
          </p:cNvSpPr>
          <p:nvPr>
            <p:ph type="title"/>
          </p:nvPr>
        </p:nvSpPr>
        <p:spPr>
          <a:xfrm>
            <a:off x="836675" y="341667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4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2" name="Google Shape;102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5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5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8" name="Google Shape;108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836675" y="341667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>
            <a:spLocks noGrp="1"/>
          </p:cNvSpPr>
          <p:nvPr>
            <p:ph type="title"/>
          </p:nvPr>
        </p:nvSpPr>
        <p:spPr>
          <a:xfrm>
            <a:off x="836675" y="341667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1"/>
          </p:nvPr>
        </p:nvSpPr>
        <p:spPr>
          <a:xfrm>
            <a:off x="5378505" y="590101"/>
            <a:ext cx="5459506" cy="8902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5" name="Google Shape;45;p7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6" name="Google Shape;46;p7" descr="A cityscape with a body of wate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-2780" t="4400" r="25441" b="-4400"/>
          <a:stretch/>
        </p:blipFill>
        <p:spPr>
          <a:xfrm>
            <a:off x="-188153" y="-3544"/>
            <a:ext cx="5566658" cy="7197719"/>
          </a:xfrm>
          <a:custGeom>
            <a:avLst/>
            <a:gdLst/>
            <a:ahLst/>
            <a:cxnLst/>
            <a:rect l="l" t="t" r="r" b="b"/>
            <a:pathLst>
              <a:path w="6116569" h="6879321" extrusionOk="0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47" name="Google Shape;47;p7"/>
          <p:cNvSpPr txBox="1">
            <a:spLocks noGrp="1"/>
          </p:cNvSpPr>
          <p:nvPr>
            <p:ph type="body" idx="3"/>
          </p:nvPr>
        </p:nvSpPr>
        <p:spPr>
          <a:xfrm>
            <a:off x="5577999" y="1601752"/>
            <a:ext cx="5459506" cy="48576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/>
          <p:nvPr/>
        </p:nvSpPr>
        <p:spPr>
          <a:xfrm>
            <a:off x="4342575" y="565872"/>
            <a:ext cx="6153794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>
                <a:solidFill>
                  <a:srgbClr val="034B6E"/>
                </a:solidFill>
                <a:latin typeface="Avenir"/>
                <a:ea typeface="Avenir"/>
                <a:cs typeface="Avenir"/>
                <a:sym typeface="Avenir"/>
              </a:rPr>
              <a:t>HTTPS://HACKHPC.GITHUB.IO/FACULTYHACK-GATEWAYS23</a:t>
            </a:r>
            <a:endParaRPr/>
          </a:p>
        </p:txBody>
      </p:sp>
      <p:sp>
        <p:nvSpPr>
          <p:cNvPr id="49" name="Google Shape;49;p7"/>
          <p:cNvSpPr/>
          <p:nvPr/>
        </p:nvSpPr>
        <p:spPr>
          <a:xfrm>
            <a:off x="260147" y="136525"/>
            <a:ext cx="2456251" cy="6584949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8575" cap="flat" cmpd="sng">
            <a:solidFill>
              <a:srgbClr val="034B6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" name="Google Shape;50;p7"/>
          <p:cNvSpPr txBox="1"/>
          <p:nvPr/>
        </p:nvSpPr>
        <p:spPr>
          <a:xfrm>
            <a:off x="684587" y="355163"/>
            <a:ext cx="1607369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Supported by:</a:t>
            </a:r>
            <a:endParaRPr/>
          </a:p>
        </p:txBody>
      </p:sp>
      <p:grpSp>
        <p:nvGrpSpPr>
          <p:cNvPr id="51" name="Google Shape;51;p7"/>
          <p:cNvGrpSpPr/>
          <p:nvPr/>
        </p:nvGrpSpPr>
        <p:grpSpPr>
          <a:xfrm>
            <a:off x="401210" y="845227"/>
            <a:ext cx="2150319" cy="5738772"/>
            <a:chOff x="413113" y="706574"/>
            <a:chExt cx="2150319" cy="5738772"/>
          </a:xfrm>
        </p:grpSpPr>
        <p:pic>
          <p:nvPicPr>
            <p:cNvPr id="52" name="Google Shape;52;p7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58355" y="706574"/>
              <a:ext cx="1859835" cy="55547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" name="Google Shape;53;p7" descr="A green and white logo&#10;&#10;Description automatically generated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10322" y="1417839"/>
              <a:ext cx="1755900" cy="90233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" name="Google Shape;54;p7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596791" y="4396461"/>
              <a:ext cx="1782962" cy="69804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" name="Google Shape;55;p7" descr="A blue and orange logo&#10;&#10;Description automatically generated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413113" y="2475971"/>
              <a:ext cx="2150319" cy="6164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" name="Google Shape;56;p7" descr="A logo with a triangle and a diamond&#10;&#10;Description automatically generated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471544" y="3248239"/>
              <a:ext cx="2033457" cy="9924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" name="Google Shape;57;p7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890750" y="5250301"/>
              <a:ext cx="1195045" cy="119504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8" name="Google Shape;58;p7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0305454" y="2204"/>
            <a:ext cx="1881992" cy="1881992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7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4369205" y="5492"/>
            <a:ext cx="6100534" cy="63886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0" name="Google Shape;60;p7"/>
          <p:cNvCxnSpPr/>
          <p:nvPr/>
        </p:nvCxnSpPr>
        <p:spPr>
          <a:xfrm>
            <a:off x="4612975" y="565872"/>
            <a:ext cx="5612995" cy="0"/>
          </a:xfrm>
          <a:prstGeom prst="straightConnector1">
            <a:avLst/>
          </a:prstGeom>
          <a:noFill/>
          <a:ln w="9525" cap="flat" cmpd="sng">
            <a:solidFill>
              <a:srgbClr val="034B6E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8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8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9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70" name="Google Shape;70;p9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9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72" name="Google Shape;72;p9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3" name="Google Shape;73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0"/>
          <p:cNvSpPr txBox="1">
            <a:spLocks noGrp="1"/>
          </p:cNvSpPr>
          <p:nvPr>
            <p:ph type="title"/>
          </p:nvPr>
        </p:nvSpPr>
        <p:spPr>
          <a:xfrm>
            <a:off x="836675" y="341667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2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88" name="Google Shape;88;p12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9" name="Google Shape;89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3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3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95" name="Google Shape;95;p13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96" name="Google Shape;96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"/>
          <p:cNvSpPr txBox="1">
            <a:spLocks noGrp="1"/>
          </p:cNvSpPr>
          <p:nvPr>
            <p:ph type="title"/>
          </p:nvPr>
        </p:nvSpPr>
        <p:spPr>
          <a:xfrm>
            <a:off x="836675" y="341667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" name="Google Shape;11;p4"/>
          <p:cNvSpPr/>
          <p:nvPr/>
        </p:nvSpPr>
        <p:spPr>
          <a:xfrm>
            <a:off x="0" y="-8267"/>
            <a:ext cx="12195049" cy="366334"/>
          </a:xfrm>
          <a:prstGeom prst="rect">
            <a:avLst/>
          </a:prstGeom>
          <a:solidFill>
            <a:srgbClr val="034B6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" name="Google Shape;12;p4" descr="A cityscape with a body of water&#10;&#10;Description automatically generated"/>
          <p:cNvPicPr preferRelativeResize="0"/>
          <p:nvPr/>
        </p:nvPicPr>
        <p:blipFill rotWithShape="1">
          <a:blip r:embed="rId13">
            <a:alphaModFix/>
          </a:blip>
          <a:srcRect t="18854" b="79258"/>
          <a:stretch/>
        </p:blipFill>
        <p:spPr>
          <a:xfrm>
            <a:off x="6391" y="6820002"/>
            <a:ext cx="12195049" cy="45719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4"/>
          <p:cNvSpPr txBox="1"/>
          <p:nvPr/>
        </p:nvSpPr>
        <p:spPr>
          <a:xfrm>
            <a:off x="6202329" y="6538912"/>
            <a:ext cx="6153794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none" strike="noStrike" cap="none">
                <a:solidFill>
                  <a:srgbClr val="034B6E"/>
                </a:solidFill>
                <a:latin typeface="Avenir"/>
                <a:ea typeface="Avenir"/>
                <a:cs typeface="Avenir"/>
                <a:sym typeface="Avenir"/>
              </a:rPr>
              <a:t>HTTPS://HACKHPC.GITHUB.IO/FACULTYHACK-GATEWAYS23</a:t>
            </a:r>
            <a:endParaRPr/>
          </a:p>
        </p:txBody>
      </p:sp>
      <p:pic>
        <p:nvPicPr>
          <p:cNvPr id="14" name="Google Shape;14;p4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-6099" y="27342"/>
            <a:ext cx="975695" cy="9756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4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875467" y="-21102"/>
            <a:ext cx="4253856" cy="445476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soundcloud.com/markaymufc/new-order-thieves-like-us-mk-instrumental-cover-kleptomaniac-mix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g"/><Relationship Id="rId4" Type="http://schemas.openxmlformats.org/officeDocument/2006/relationships/hyperlink" Target="https://github.com/bboscoe/gateways23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"/>
          <p:cNvSpPr txBox="1">
            <a:spLocks noGrp="1"/>
          </p:cNvSpPr>
          <p:nvPr>
            <p:ph type="ctrTitle"/>
          </p:nvPr>
        </p:nvSpPr>
        <p:spPr>
          <a:xfrm>
            <a:off x="1522475" y="1826590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haroni"/>
              <a:buNone/>
            </a:pPr>
            <a:r>
              <a:rPr lang="en-US"/>
              <a:t>Team </a:t>
            </a:r>
            <a:br>
              <a:rPr lang="en-US"/>
            </a:br>
            <a:r>
              <a:rPr lang="en-US"/>
              <a:t>Introductions &amp; Goals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8df9ce2868_0_0"/>
          <p:cNvSpPr txBox="1">
            <a:spLocks noGrp="1"/>
          </p:cNvSpPr>
          <p:nvPr>
            <p:ph type="title"/>
          </p:nvPr>
        </p:nvSpPr>
        <p:spPr>
          <a:xfrm>
            <a:off x="836675" y="341667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Team Altair</a:t>
            </a:r>
            <a:endParaRPr/>
          </a:p>
        </p:txBody>
      </p:sp>
      <p:sp>
        <p:nvSpPr>
          <p:cNvPr id="127" name="Google Shape;127;g28df9ce2868_0_0"/>
          <p:cNvSpPr txBox="1">
            <a:spLocks noGrp="1"/>
          </p:cNvSpPr>
          <p:nvPr>
            <p:ph type="body" idx="1"/>
          </p:nvPr>
        </p:nvSpPr>
        <p:spPr>
          <a:xfrm>
            <a:off x="727000" y="1253400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62500" lnSpcReduction="2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Bernie Boscoe, Southern Oregon University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Team Mentors : 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Team Theme Song: New Order, Thieves like us remix (1987)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https://soundcloud.com/markaymufc/new-order-thieves-like-us-mk-instrumental-cover-kleptomaniac-mix</a:t>
            </a:r>
            <a:r>
              <a:rPr lang="en-US"/>
              <a:t> 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Goals:</a:t>
            </a:r>
            <a:endParaRPr sz="240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To add a module to an undergraduate Intro to Data Science course that demonstrates how to use Jupyter Notebooks in the cloud, with a large dataset, and if I can, GPUs to train an ML model that would not be possible to do without a GPU-enabled device. Outcomes would be an understanding of accessing cloud interfaces, basic terminal commands, an overview of the Jupyter notebook as both a local and cloud tool, and if possible, how to test if GPUs are being seen. </a:t>
            </a:r>
            <a:endParaRPr sz="240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What I need help with: what resources have Jupyter notebooks with GPU option? How can we all share a space, for example for 25 students? How do I handle accounts? How can we load/make available a dataset for them to access?</a:t>
            </a:r>
            <a:endParaRPr sz="240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u="sng">
                <a:solidFill>
                  <a:schemeClr val="hlink"/>
                </a:solidFill>
                <a:hlinkClick r:id="rId4"/>
              </a:rPr>
              <a:t>https://github.com/bboscoe/gateways23</a:t>
            </a:r>
            <a:r>
              <a:rPr lang="en-US" sz="2400"/>
              <a:t> 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8" name="Google Shape;128;g28df9ce2868_0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904325" y="1327547"/>
            <a:ext cx="1287675" cy="171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"/>
          <p:cNvSpPr txBox="1">
            <a:spLocks noGrp="1"/>
          </p:cNvSpPr>
          <p:nvPr>
            <p:ph type="body" idx="1"/>
          </p:nvPr>
        </p:nvSpPr>
        <p:spPr>
          <a:xfrm>
            <a:off x="5378505" y="590101"/>
            <a:ext cx="5459506" cy="8902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sp>
        <p:nvSpPr>
          <p:cNvPr id="161" name="Google Shape;161;p3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sp>
        <p:nvSpPr>
          <p:cNvPr id="162" name="Google Shape;162;p3"/>
          <p:cNvSpPr txBox="1">
            <a:spLocks noGrp="1"/>
          </p:cNvSpPr>
          <p:nvPr>
            <p:ph type="body" idx="3"/>
          </p:nvPr>
        </p:nvSpPr>
        <p:spPr>
          <a:xfrm>
            <a:off x="5577999" y="1601752"/>
            <a:ext cx="5459506" cy="48576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191</Words>
  <Application>Microsoft Macintosh PowerPoint</Application>
  <PresentationFormat>Widescreen</PresentationFormat>
  <Paragraphs>19</Paragraphs>
  <Slides>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8" baseType="lpstr">
      <vt:lpstr>Aharoni</vt:lpstr>
      <vt:lpstr>Arial</vt:lpstr>
      <vt:lpstr>Avenir</vt:lpstr>
      <vt:lpstr>Calibri</vt:lpstr>
      <vt:lpstr>Office Theme</vt:lpstr>
      <vt:lpstr>Team  Introductions &amp; Goals</vt:lpstr>
      <vt:lpstr>Team Altair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  Introductions &amp; Goals</dc:title>
  <dc:creator>Powell, Jeaime H</dc:creator>
  <cp:lastModifiedBy>Microsoft Office User</cp:lastModifiedBy>
  <cp:revision>1</cp:revision>
  <dcterms:created xsi:type="dcterms:W3CDTF">2023-10-16T17:31:06Z</dcterms:created>
  <dcterms:modified xsi:type="dcterms:W3CDTF">2023-10-20T20:34:50Z</dcterms:modified>
</cp:coreProperties>
</file>